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4323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40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29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88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44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39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01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4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18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93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75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C904805-2575-446B-B5D5-8CE580E27B9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7C3BBCF-8ADF-4E68-9F62-1166809B40E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415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66663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и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ее основы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381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социально-педагогические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системы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термином принципы в педагогике понимают наиболее важные, наиболее существенные положения, которые отражают закономерности воспитания. Они направляют деятельность педагога и занимающегося к намеченной цели с меньшими затратами сил и времени.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Общими принципами реализации задач, вытекающих из цели физического воспитания, являются: I) принцип содействия всестороннему и гармоническому развитию личности; 2) принцип связи физического воспитания с практикой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3) принцип оздоровительной направленности.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Общими они называются потому, что их действие распространяется на всех работников в сфере физической культуры и спорта, на все звенья системы физического воспитания (дошкольные учреждения, школа, средние специальные и высшие учебные заведения и т.п.), на государственные и общественные формы организации (массовая физическая культура и спорт высших достижений и т.д.).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общих принципах заложено требование общества, государства как к самому процессу физического воспитания, так и к его результату (каким должен стать человек, занимающийся физической культурой).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содействия всестороннему и гармоничному развитию личности. Данный принцип раскрывается в двух основных положениях.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1.Обеспечить единство всех сторон воспитания, формирующих гармонически развитую личность. В процессе физического воспитания и смежных формах использования физической культуры необходим комплексный подход в решении задач нравственного, эстетического, физического, умственного и трудового воспитания.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2.Комплексное использование различных факторов физической культуры для полного общего развития свойственных человеку жизненно важных физических качеств и основанных на них двигательных способностей наряду с формированием широкого фонда двигательных умений и навыков, необходимых в жизни.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этим в специализированных формах физического воспитания необходимо обеспечивать единство общей и специальной физической подготовки.</a:t>
            </a:r>
          </a:p>
        </p:txBody>
      </p:sp>
    </p:spTree>
    <p:extLst>
      <p:ext uri="{BB962C8B-B14F-4D97-AF65-F5344CB8AC3E}">
        <p14:creationId xmlns:p14="http://schemas.microsoft.com/office/powerpoint/2010/main" val="3993104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связи физического воспитания с практикой жизни (принцип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прикладности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 наибольшей мере отражает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целевое назначение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культуры: готовить человека к трудовой,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силу необходимости к военной деятельности. Принцип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конкретизируется в следующих положениях.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Решая конкретные задачи физической подготовки, следует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прочих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равных условиях отдавать предпочтение тем средствам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упражнениям), которые формируют жизненно важные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и навыки непосредственно прикладного характера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2.В любых формах физкультурной деятельности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стремиться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приобретение возможно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широкого фонда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разнообразных двигательных умений и навыков,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разностороннее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физических способностей.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3.Постоянно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целенапраштенно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связывать культурную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формированием активной жизненной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 личности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воспитания трудолюбия, патриотизма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нравственных качеств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оздоровительной направленности. Смысл принципа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обязательном достижении эффекта укрепления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совершенствования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человека. Этот принцип обязывает: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определяя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конкретное содержание средства и метода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воспитания, непременно исходить 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оздоровительной ценности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обязательного критерия;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планировать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регулировать тренировочные нагрузки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пола, возраста, уровня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подготовленности занимающихся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обеспечивать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регулярность и единство врачебного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в процессе занятий и соревнований;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широко использовать оздоровительные силы природы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гигиенические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как следует из вышеизложенного,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назначение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общих принципов системы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сводится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следующему: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к созданию наиболее благоприятных условий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возможностей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цели и решения задач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4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к обозначению общей направленности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(всесторонности,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 к определению основных путей,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гарантирующих достижение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положительных результатов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пути реализации их на практике).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системы физического воспитания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 собой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органическое единство. Нарушение одного из них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осуществлении остальных.</a:t>
            </a:r>
          </a:p>
        </p:txBody>
      </p:sp>
    </p:spTree>
    <p:extLst>
      <p:ext uri="{BB962C8B-B14F-4D97-AF65-F5344CB8AC3E}">
        <p14:creationId xmlns:p14="http://schemas.microsoft.com/office/powerpoint/2010/main" val="2981607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понятием система имеют в виду нечто целое, представляющее собой единство закономерно расположенных и находящихся во взаимной связи частей, предназначенных для выполнения конкретных функций и решения тех или иных задач.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физического воспитания — это исторически обусловленный тип социальной практики физического воспитания, включающий мировоззренческие, теоретико-методические, программно-нормативные и организационные основы, обеспечивающие физическое совершенствование людей и формирование здорового образа жизни.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Мировоззренческие основы. Мировоззрение представляет собой совокупность взглядов и идей, определяющих направленность человеческой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отечественной системе физического воспитания мировоззренческие установки направлены на содействие всестороннему и гармоничному развитию личности занимающихся, реализацию возможностей достижения каждым физического совершенства, укрепление и многолетнее сохранение здоровья, подготовку на этой основе членов общества к профессиональным видам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2.Теоретико-методические основы. Система физического воспитания опирается на достижения многих наук. Ее теоретико-методической основой служат научные положения естественных (анатомия, физиология, биохимия и др.), общественных (философия, социология и др.), педагогических (психология, педагогика и др.) наук, на основе которых дисциплина «Теория и методика физического воспитания» разрабатывает и обосновывает наиболее общие закономерности физического 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3.Программно-нормативные основы. Физическое воспитание осуществляется на основе обязательных государственных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по физической культуре и спорту (программы для дошкольных учреждений, общеобразовательной школы, средних и высших учебных заведений, армии и т.д.)- Эти программы содержат научно обоснованные задачи и средства физического воспитания, комплексы двигательных умений и навыков, подлежащих усвоению, перечень конкретных норм и требований.</a:t>
            </a:r>
          </a:p>
        </p:txBody>
      </p:sp>
    </p:spTree>
    <p:extLst>
      <p:ext uri="{BB962C8B-B14F-4D97-AF65-F5344CB8AC3E}">
        <p14:creationId xmlns:p14="http://schemas.microsoft.com/office/powerpoint/2010/main" val="3715552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Программно-нормативные основы системы физического воспитания конкретизируются применительно к особенностям контингента (возраст, пол, уровень подготовленности, состояние здоровья) и условиям основной деятельности участников физкультурного движения (учеба, работа на производстве, служба в армии) в двух основных направлениях: обще подготовительном и специализированном.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 подготовительное направление представлено прежде всего физическим воспитанием в системе общего обязательного образования. Оно обеспечивает: базовый минимум всесторонней физической подготовленности; необходимый в жизни основной фонд двигательных умений и навыков; доступный каждому уровень разностороннего развития физических способностей. Специализированное направление (спортивная тренировка, производственно-прикладная и военно-прикладная физическая подготовка) предусматривает углубленное совершенствование в избран-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 виде двигательной деятельности на базе широкой общей подготовки с возможно высоким (в зависимости от индивидуальных способностей) уровнем достижений.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два основных направления обеспечивают возможность последовательного овладения жизненно важными движениями, воспитания физических, моральных и волевых качеств, спортивного совершенствования человека.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программно-нормативных основах находят конкретное воплощение основные принципы физического воспитания (принципы всемерного содействия всестороннему гармоническому развитию личности, прикладной и оздоровительной направленности).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Организационные основы. Организационную структуру системы физического воспитания составляют государственные и общественно-самодеятельные формы организации, руководства и управления.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государственной линии предусматриваются систематические обязательные занятия физическими упражнениями в дошкольных учреждениях (ясли-сад), общеобразовательных школах, средних специальных и высших учебных заведениях, армии, лечебно-профилактических организациях. Занятия проводятся по государственным программам, в отведенное для этого часы в соответствии с расписанием и официальным графиком под руководством штатных специалистов (физкультурных кадров).</a:t>
            </a:r>
          </a:p>
        </p:txBody>
      </p:sp>
    </p:spTree>
    <p:extLst>
      <p:ext uri="{BB962C8B-B14F-4D97-AF65-F5344CB8AC3E}">
        <p14:creationId xmlns:p14="http://schemas.microsoft.com/office/powerpoint/2010/main" val="1280175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организацией, осуществлением и результатами физического воспитания по государственной линии обеспечивают Комитет Российской Федерации по физической культуре, спорту и туризму, Комитет Государственной Думы по туризму и спорту, городские комитеты по физической культуре и спорту, а также соответствующие отделы Министерства образования РФ.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общественно-самодеятельной линии занятия физическими упражнениями организуются в зависимости от индивидуальных склонностей, способностей занимающихся и потребности в физическом воспитании. Принципиальной чертой общественно-самодеятельной формы организации является полная добровольность физкультурных занятий. Продолжительность занятий зависит во многом от индивидуальной установки, личных склонностей и реального наличия свободного времени. Организация физического воспитания на общественно-самодеятельных началах предусматривает массовое вовлечение в занятия физической культурой через систему добровольных спортивных обществ: «Спартак», «Локомотив», «Динамо», «Трудовые резервы» и др.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физического воспитания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целью понимают конечный итог деятельности, к которому стремится человек или общество.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физического воспитания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оптимизация физического развития человека, всестороннего совершенствования свойственных каждому физических качеств и связанных с ними способностей в единстве с воспитанием духовных и нравственных качеств, характеризующих общественно активную личность; обеспечить на этой основе подготовленность каждого члена общества к плодотворной трудовой и другим видам деятельности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Л.П.Матвеев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цель сделать реально достижимой в физическом воспитании, решается комплекс конкретных задач (специфических и общепедагогических), которые отражают многогранность процесса воспитания, этапы возрастного развития воспитываемых, уровень их подготовленности, условия достижения намеченных результатов.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специфическим задачам физического воспитания относятся две группы задач: задачи по оптимизации физического развития человека и образовательные задачи.</a:t>
            </a:r>
          </a:p>
        </p:txBody>
      </p:sp>
    </p:spTree>
    <p:extLst>
      <p:ext uri="{BB962C8B-B14F-4D97-AF65-F5344CB8AC3E}">
        <p14:creationId xmlns:p14="http://schemas.microsoft.com/office/powerpoint/2010/main" val="368823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 по оптимизации физического развития человека должно обеспечить: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оптимальное развитие физических качеств, присущих человеку;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укрепление и сохранение здоровья, а также закаливание организма;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совершенствование телосложения и гармоничное развитие физиологических функций;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многолетнее сохранение высокого уровня общей работоспособности.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Всестороннее развитие физических качеств имеет большое значение для человека. Широкая возможность их переноса на любую двигательную деятельность позволяет использовать их во многих сферах человеческой деятельности — в разнообразных трудовых процессах, в различных и подчас необычных условиях среды.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населения в стране рассматривается как самая большая ценность, как отправное условие для полноценной деятельности и счастливой жизни людей. На базе крепкого здоровья и хорошего развития физиологических систем организма может быть достигнут высокий уровень развития физических качеств: силы, быстроты, выносливости, ловкости, гибкости.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телосложения и гармоническое развитие физиологических функций человека решаются на базе всестороннего воспитания физических качеств и двигательных способностей, что в конечном счете приводит к естественно-нормальному, неискаженному формированию телесных форм. Данная задача предусматривает коррекцию недостатков телосложения, воспитание правильной осанки, пропорциональное развитие мышечной массы всех частей тела, содействие сохранению оптимального веса с помощью физических упражнений, обеспечение телесной красоты. Совершенство форм тела, в свою очередь, выражает в определенной мере совершенство функций организма человека.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воспитание обеспечивает долголетнее сохранение высокого уровня физических способностей, продлевая тем самым работоспособность людей.</a:t>
            </a:r>
          </a:p>
        </p:txBody>
      </p:sp>
    </p:spTree>
    <p:extLst>
      <p:ext uri="{BB962C8B-B14F-4D97-AF65-F5344CB8AC3E}">
        <p14:creationId xmlns:p14="http://schemas.microsoft.com/office/powerpoint/2010/main" val="50918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специальным образовательным задачам относят: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формирование различных жизненно важных двигательных умений и навыков;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формирование спортивных двигательных умений и навыков.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приобретение базовых знаний научно-практического характера.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качества человека могут наиболее полно и рационально использоваться, если он обучен двигательным действиям. В результате обучения движениям формируются двигательные умения и навыки. К жизненно важным умениям и навыкам относится возможность осуществлять двигательные действия, необходимые в трудовой, оборонной, бытовой или спортивной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непосредственное прикладное значение для жизни имеют умения и навыки плавания, передвижения на лыжах, бега, ходьбы, прыжков и т.п. Умения и навыки спортивного характера (в гимнастике, фигурном катании на коньках, технические приемы игры в футбол и т.д.) имеют косвенную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Формирование умений и навыков развивает у человека способности к овладению любыми движениями, в том числе трудовыми. Чем большим багажом двигательных умений и навыков обладает человек, тем легче осваиваются им новые формы движений. Передача обучаемым специальных физкультурных знаний, их систематическое пополнение и углубление также являются важными задачами физического воспитания. К ним относятся знания: сущности физической культуры, ее значения для личности и общества; физкультурно-гигиенического характера; закономерностей формирования двигательных умений и навыков; техники физических упражнений, ее значения и основ применения; укрепления и поддержания хорошего здоровья на многие годы.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физкультурной грамотности людей позволяет широко внедрять физическую культуру и спорт в быт и на производстве. В деле вовлечения широких слоев населения в физкультурное движение пропаганда физкультурных знаний имеет одно из первостепенных значений.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общепедагогическим относят задачи по формированию личности человека. Эти задачи выдвигаются обществом перед всей системой воспитания как особо значимые. Физическое же воспитание должно содействовать развитию нравственных качеств, поведению в духе требований общества, развитию интеллекта и психомоторной функции.</a:t>
            </a:r>
          </a:p>
        </p:txBody>
      </p:sp>
    </p:spTree>
    <p:extLst>
      <p:ext uri="{BB962C8B-B14F-4D97-AF65-F5344CB8AC3E}">
        <p14:creationId xmlns:p14="http://schemas.microsoft.com/office/powerpoint/2010/main" val="3994455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Высоконравственное поведение спортсмена, воспитанного тренером и коллективом, а также выработанные в процессе занятий физическими упражнениями трудолюбие, настойчивость, смелость и другие волевые качества непосредственно переносятся в жизнь, в производственную, военную и бытовую обстановку.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физического воспитания решаются и определенные задачи по формированию этических и эстетических качеств личности. Духовное и физическое начало в развитии человека составляют неразделимое целое и поэтому позволяют в ходе физического воспитания эффективно решать и эти задачи.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Общепедагогические задачи физического воспитания уточняются в соответствии со спецификой избранного направления физического воспитания, возраста и пола занимающихся. Цель физического воспитания может быть достигнута при условии решения всех его задач. Только в единстве они становятся действительными гарантами всестороннего гармонического развития человека.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аспекты конкретизации задач. Задачи, решаемые в процессе физического воспитания, получают свое конкретное преломление по профилю спортивной тренировки, общей и профессионально-прикладной физической подготовки. Причем можно отметить два направления конкретизации задач (Л. П. Матвеев, 1989).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первом случае осуществляется конкретизация решаемых задач в соответствии с индивидуальными возможностями и особенностями занимающихся. Индивидуализированная конкретизация задач в физическом воспитании — дело сложное, так как занятия физическими упражнениями осуществляются в формах групповой организации. Однако, несмотря на это, необходимо учитывать возрастные и половые особенности, а также физическое развитие и уровень подготовленности занимающихся.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втором случае конкретизация задач осуществляется во временном аспекте, что означает соотнесение их со временем,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необходимым и благоприятным для их решения. Исходя из целевых установок в физическом воспитании ставятся общие задачи. Они, в свою очередь, подразделяются на ряд частных задач, для последовательной реализации которых нужно определенное время. Общие задачи обдумываются в долговременном аспекте (на весь период обучения в общеобразовательной школе, в среднем специальном и высшем учебном заведении и т.п.), частные задачи — на время от сравнительно короткого (на одно занятие) до весьма длительного (месяц, учебная четверть, полугодие, год).</a:t>
            </a:r>
          </a:p>
        </p:txBody>
      </p:sp>
    </p:spTree>
    <p:extLst>
      <p:ext uri="{BB962C8B-B14F-4D97-AF65-F5344CB8AC3E}">
        <p14:creationId xmlns:p14="http://schemas.microsoft.com/office/powerpoint/2010/main" val="3094351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постановке задач и определении сроков для их решения учитываются закономерности возрастного развития организма человека, а также закономерности сменяемости возрастных периодов и тех естественных изменений, которые в них происходят. Так, например, при воспитании физических качеств необходимо учитывать сенситивные (чувствительные) зоны, когда естественное созревание форм и функций организма создает благоприятные предпосылки для направленного воздействия на данные качества. Или другой пример. Созревание двигательного анализатора у подростков заканчивается в 13—14 лет, пубертатный период у девочек осуществляется в эти же сроки. В сложно координированных видах спорта (спортивная гимнастика, фигурное катание и др.) задачи по овладению значительным количеством сложных технических действий ставятся на период, предшествующий этому возрасту.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Вышеуказанное позволяет говорить о том, что постановку каждой конкретной задачи можно осуществить лишь в каждой конкретной ситуации ее решения. Конкретизация задач в системе образования и воспитания (школа, среднее специальное и высшее учебное заведение и т.п.) осуществляется от более общих (на весь период обучения) к более частным (на год, семестр,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четверть,месяц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одно занятие). Конкретность в постановке задач должна получить свое выражение не только в смысловом выражении, но и в количественных показателях. Для этого вводятся нормативы как унифицированные количественные выражения задач, решаемых в физическом воспитании.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физического воспитания количественно-нормативная постановка задач в основном отражает нормативы физической подготовленности. Они подразделяются по двум аспектам: нормативы, отражающие степень развития физических качеств (силы, быстроты, выносливости, ловкости, гибкости), и нормативы, характеризующие степень освоенности двигательных умений и навыков (нормативы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физической подготовленности должны быть доступны для каждого человека (если он здоров и не имеет изъянов в физическом состоянии организма). Доступность при этом предполагает определенную подготовку человека. Если нормативы занижены, они не имеют стимулирующего значения, у занимающихся пропадает мотивация к их достижению. Поэтому нормативы должны быть реальными — не завышенными, но и не заниженными.</a:t>
            </a:r>
          </a:p>
        </p:txBody>
      </p:sp>
    </p:spTree>
    <p:extLst>
      <p:ext uri="{BB962C8B-B14F-4D97-AF65-F5344CB8AC3E}">
        <p14:creationId xmlns:p14="http://schemas.microsoft.com/office/powerpoint/2010/main" val="1254105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00883"/>
            <a:ext cx="1219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Нормативной основой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общеподготовительного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являются государственные программы, а для спортивного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— спортивная классификация. Кроме вышеуказанных способов конкретизации задач в физическом воспитании применяют и другие способы. Одним из них является постановка индивидуализированных двигательных заданий, предусматривающих выполнение движений в рамках четко, определенных параметров (пространственных, временных, силовых). Такая конкретизация частных задач чаще практикуется на отдельных занятиях или серии занятий. Они в основном затрагивают или обучение двигательным действиям, или воспитание физических качеств.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способом конкретизации задач является перспективное, этапное и оперативно-текущее планирование нужных (с позиций намечаемых задач) изменений состояния организма по отдельным показателям, выражающим степень дееспособности его систем (мышечной, сердечно-сосудистой, дыхательной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можно продемонстрировать на постановке задач по воспитанию выносливости. Намечают конкретные показатели, которых должен достичь занимающийся. Эти показатели отражают легочную вентиляцию, потребление кислорода и другие показатели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вегетатики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такой показатель в отдельности, конечно, совсем неравнозначен целостным показателям результатов, на достижение которых направлено физическое воспитание. Но взятые в совокупности эти «парциальные» показатели, если известны их взаимосвязи и закономерности изменения в процессе физического воспитания, весьма важны для конкретизации решаемых в нем специфических задач, а также для объективного контроля за их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реализацией.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25869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137</TotalTime>
  <Words>2776</Words>
  <Application>Microsoft Office PowerPoint</Application>
  <PresentationFormat>Широкоэкранный</PresentationFormat>
  <Paragraphs>79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Times New Roman</vt:lpstr>
      <vt:lpstr>Ретро</vt:lpstr>
      <vt:lpstr>Система физического воспитания и ее основы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физического воспитания, ее основы</dc:title>
  <dc:creator>usewr</dc:creator>
  <cp:lastModifiedBy>usewr</cp:lastModifiedBy>
  <cp:revision>10</cp:revision>
  <dcterms:created xsi:type="dcterms:W3CDTF">2020-10-31T11:16:26Z</dcterms:created>
  <dcterms:modified xsi:type="dcterms:W3CDTF">2020-11-17T10:36:56Z</dcterms:modified>
</cp:coreProperties>
</file>